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65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7" r:id="rId10"/>
    <p:sldId id="263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Old Standard TT" panose="020B0604020202020204" charset="0"/>
      <p:regular r:id="rId17"/>
      <p:bold r:id="rId18"/>
      <p:italic r:id="rId19"/>
    </p:embeddedFont>
    <p:embeddedFont>
      <p:font typeface="Wingdings 3" panose="05040102010807070707" pitchFamily="18" charset="2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32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88ad4d745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88ad4d745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88ad4d745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88ad4d745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88ad4d745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88ad4d745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427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88ad4d745_0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88ad4d745_0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88ad4d745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88ad4d745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88ad4d745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88ad4d745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88ad4d745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88ad4d745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88ad4d745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88ad4d745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85520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3974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9434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78484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9577144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14836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08621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58660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195196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40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30935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62415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16298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432564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78465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1261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21273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00816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95406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universal-robots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youtube.com/results?search_query=universal+robots+programm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universal+robots+programm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academy.universal-robots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versal-robots.com/plus/products/?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google.com/search?q=robot+dress+pack&amp;source=lnms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C9D9D-D11C-8E3A-5D9D-8898A213A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7207" y="117358"/>
            <a:ext cx="3723193" cy="245439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50" dirty="0">
                <a:solidFill>
                  <a:srgbClr val="FFFFFF"/>
                </a:solidFill>
              </a:rPr>
              <a:t>CSC485B</a:t>
            </a:r>
            <a:br>
              <a:rPr lang="en-US" sz="3750" dirty="0">
                <a:solidFill>
                  <a:srgbClr val="FFFFFF"/>
                </a:solidFill>
              </a:rPr>
            </a:br>
            <a:r>
              <a:rPr lang="en-US" sz="3750" dirty="0">
                <a:solidFill>
                  <a:srgbClr val="FFFFFF"/>
                </a:solidFill>
              </a:rPr>
              <a:t>Machine Learning for Robotics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D8D8F-BAB6-0B7C-4376-D0C0C21E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7207" y="3123683"/>
            <a:ext cx="3441221" cy="1179390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SUNY Plattsburgh</a:t>
            </a:r>
          </a:p>
          <a:p>
            <a:r>
              <a:rPr lang="en-US" dirty="0">
                <a:solidFill>
                  <a:srgbClr val="FFFFFF"/>
                </a:solidFill>
              </a:rPr>
              <a:t>Dr. Ned Lecky</a:t>
            </a:r>
          </a:p>
          <a:p>
            <a:r>
              <a:rPr lang="en-US" dirty="0">
                <a:solidFill>
                  <a:srgbClr val="FFFFFF"/>
                </a:solidFill>
              </a:rPr>
              <a:t>Class 05- </a:t>
            </a:r>
            <a:r>
              <a:rPr lang="pt-BR" dirty="0">
                <a:solidFill>
                  <a:srgbClr val="FFFFFF"/>
                </a:solidFill>
              </a:rPr>
              <a:t> Getting Started with UR Programming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71134-07A5-2DA9-8C41-75FA4D8B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122" y="3646690"/>
            <a:ext cx="1312765" cy="131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microscope on a desk&#10;&#10;Description automatically generated with medium confidence">
            <a:extLst>
              <a:ext uri="{FF2B5EF4-FFF2-40B4-BE49-F238E27FC236}">
                <a16:creationId xmlns:a16="http://schemas.microsoft.com/office/drawing/2014/main" id="{989EBD97-1A12-34D1-2E65-E8AAB437F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483" y="384499"/>
            <a:ext cx="3011556" cy="44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Program</a:t>
            </a:r>
            <a:endParaRPr dirty="0"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Live Demo with the power supply!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Videos</a:t>
            </a:r>
          </a:p>
          <a:p>
            <a:pPr lvl="1" indent="-342900">
              <a:buSzPts val="1800"/>
              <a:buChar char="●"/>
            </a:pPr>
            <a:r>
              <a:rPr lang="en" dirty="0"/>
              <a:t>COMING SOON-ISH</a:t>
            </a:r>
          </a:p>
          <a:p>
            <a:pPr indent="-317500">
              <a:buSzPts val="1400"/>
              <a:buChar char="○"/>
            </a:pPr>
            <a:r>
              <a:rPr lang="en" dirty="0"/>
              <a:t>So don’t forget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UR Academy</a:t>
            </a:r>
            <a:r>
              <a:rPr lang="en" dirty="0"/>
              <a:t> and </a:t>
            </a:r>
            <a:r>
              <a:rPr lang="en" u="sng" dirty="0">
                <a:solidFill>
                  <a:schemeClr val="hlink"/>
                </a:solidFill>
                <a:hlinkClick r:id="rId4"/>
              </a:rPr>
              <a:t>YouTube</a:t>
            </a:r>
            <a:r>
              <a:rPr lang="en" dirty="0"/>
              <a:t>!!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Definitive Resources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4085274"/>
            <a:ext cx="7107900" cy="994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YouTube: Hands-on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hlinkClick r:id="rId3"/>
              </a:rPr>
              <a:t>www.youtube.com/results?search_query=universal+robots+programming</a:t>
            </a:r>
            <a:endParaRPr sz="1600"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4294967295"/>
          </p:nvPr>
        </p:nvSpPr>
        <p:spPr>
          <a:xfrm>
            <a:off x="643466" y="2246350"/>
            <a:ext cx="3560763" cy="1149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UR Academy: Comprehensive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u="sng" dirty="0">
                <a:solidFill>
                  <a:schemeClr val="hlink"/>
                </a:solidFill>
                <a:hlinkClick r:id="rId4"/>
              </a:rPr>
              <a:t>academy.universal-robots.com</a:t>
            </a:r>
            <a:endParaRPr sz="1600" dirty="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16943"/>
          <a:stretch/>
        </p:blipFill>
        <p:spPr>
          <a:xfrm>
            <a:off x="423306" y="1058225"/>
            <a:ext cx="4148683" cy="114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5350" y="1058225"/>
            <a:ext cx="4291324" cy="33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0243B46-301C-634D-30C3-CB198798BC59}"/>
              </a:ext>
            </a:extLst>
          </p:cNvPr>
          <p:cNvSpPr/>
          <p:nvPr/>
        </p:nvSpPr>
        <p:spPr>
          <a:xfrm>
            <a:off x="3747600" y="183800"/>
            <a:ext cx="5290073" cy="2279920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dirty="0"/>
              <a:t>Universal Robot UR-5e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Setup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0B58C-154D-5CB6-73BD-E15446CAE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71600"/>
            <a:ext cx="3034327" cy="3397200"/>
          </a:xfrm>
        </p:spPr>
        <p:txBody>
          <a:bodyPr/>
          <a:lstStyle/>
          <a:p>
            <a:r>
              <a:rPr lang="en-US" dirty="0"/>
              <a:t>All Robotics projects require some networking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C13E997-0041-580C-F936-6337DA14BCF4}"/>
              </a:ext>
            </a:extLst>
          </p:cNvPr>
          <p:cNvSpPr/>
          <p:nvPr/>
        </p:nvSpPr>
        <p:spPr>
          <a:xfrm>
            <a:off x="4213013" y="1398720"/>
            <a:ext cx="173397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UR Controller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8CBFECE-795C-8CDF-D089-0D1B87D4CF57}"/>
              </a:ext>
            </a:extLst>
          </p:cNvPr>
          <p:cNvSpPr/>
          <p:nvPr/>
        </p:nvSpPr>
        <p:spPr>
          <a:xfrm>
            <a:off x="6478692" y="1549320"/>
            <a:ext cx="1588346" cy="61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Controllers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049B2A-1156-7A8E-5E23-E8E38E2CD56D}"/>
              </a:ext>
            </a:extLst>
          </p:cNvPr>
          <p:cNvSpPr/>
          <p:nvPr/>
        </p:nvSpPr>
        <p:spPr>
          <a:xfrm>
            <a:off x="4285827" y="432300"/>
            <a:ext cx="1588346" cy="61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Teach Pendant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1634F72-E824-4FCD-5A88-D02425F10FB6}"/>
              </a:ext>
            </a:extLst>
          </p:cNvPr>
          <p:cNvSpPr/>
          <p:nvPr/>
        </p:nvSpPr>
        <p:spPr>
          <a:xfrm>
            <a:off x="4213012" y="2966720"/>
            <a:ext cx="1733974" cy="613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Ethernet Switch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E9A05A-B8FB-E057-D263-B07B4435C761}"/>
              </a:ext>
            </a:extLst>
          </p:cNvPr>
          <p:cNvSpPr/>
          <p:nvPr/>
        </p:nvSpPr>
        <p:spPr>
          <a:xfrm>
            <a:off x="4213012" y="3926920"/>
            <a:ext cx="1733974" cy="6132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PoE Ethernet Switch</a:t>
            </a:r>
          </a:p>
        </p:txBody>
      </p:sp>
      <p:pic>
        <p:nvPicPr>
          <p:cNvPr id="10" name="Graphic 9" descr="Web cam outline">
            <a:extLst>
              <a:ext uri="{FF2B5EF4-FFF2-40B4-BE49-F238E27FC236}">
                <a16:creationId xmlns:a16="http://schemas.microsoft.com/office/drawing/2014/main" id="{66C72659-3B13-414F-E8EE-A9D6BFDEC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254" y="2980981"/>
            <a:ext cx="914400" cy="914400"/>
          </a:xfrm>
          <a:prstGeom prst="rect">
            <a:avLst/>
          </a:prstGeom>
        </p:spPr>
      </p:pic>
      <p:pic>
        <p:nvPicPr>
          <p:cNvPr id="11" name="Graphic 10" descr="Web cam outline">
            <a:extLst>
              <a:ext uri="{FF2B5EF4-FFF2-40B4-BE49-F238E27FC236}">
                <a16:creationId xmlns:a16="http://schemas.microsoft.com/office/drawing/2014/main" id="{9F4127F1-E3CF-769A-2A0D-D8496A18D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1254" y="3895381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BF8637-1199-94C2-E58A-C1D828BBF089}"/>
              </a:ext>
            </a:extLst>
          </p:cNvPr>
          <p:cNvSpPr txBox="1"/>
          <p:nvPr/>
        </p:nvSpPr>
        <p:spPr>
          <a:xfrm>
            <a:off x="7525049" y="3603754"/>
            <a:ext cx="130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Security Cameras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C9970-C097-6AD8-D17A-CF11B45C29C4}"/>
              </a:ext>
            </a:extLst>
          </p:cNvPr>
          <p:cNvCxnSpPr>
            <a:stCxn id="10" idx="1"/>
          </p:cNvCxnSpPr>
          <p:nvPr/>
        </p:nvCxnSpPr>
        <p:spPr>
          <a:xfrm flipH="1">
            <a:off x="5946986" y="3438181"/>
            <a:ext cx="694268" cy="59123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8FE42A-DA24-8EFF-F71D-19BE8FED9F4C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 flipV="1">
            <a:off x="5946986" y="4233520"/>
            <a:ext cx="694268" cy="11906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E45757-D622-F68C-069A-4182ADFCC41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079999" y="3579920"/>
            <a:ext cx="0" cy="3470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Robot Hand outline">
            <a:extLst>
              <a:ext uri="{FF2B5EF4-FFF2-40B4-BE49-F238E27FC236}">
                <a16:creationId xmlns:a16="http://schemas.microsoft.com/office/drawing/2014/main" id="{150C586F-4434-526F-B13B-4F5E42225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67038" y="1333803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DBCB7E-FDAF-6ED8-0F23-65936332F83C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946987" y="1855920"/>
            <a:ext cx="531705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25B6F57-5CAC-D7A9-F593-53F292CACD42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5079999" y="2313120"/>
            <a:ext cx="1" cy="653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Internet with solid fill">
            <a:extLst>
              <a:ext uri="{FF2B5EF4-FFF2-40B4-BE49-F238E27FC236}">
                <a16:creationId xmlns:a16="http://schemas.microsoft.com/office/drawing/2014/main" id="{CC7C88A5-344E-6D08-C096-FC3CDE2D5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2275" y="2523781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FFD012C-6651-C69E-5CBA-1BC1342B8491}"/>
              </a:ext>
            </a:extLst>
          </p:cNvPr>
          <p:cNvSpPr txBox="1"/>
          <p:nvPr/>
        </p:nvSpPr>
        <p:spPr>
          <a:xfrm>
            <a:off x="363611" y="3273320"/>
            <a:ext cx="30748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 Laptop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VNC to Teach Pendant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 Security Cams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to your screen!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87A263-3F05-3767-02B8-5C18B20A530A}"/>
              </a:ext>
            </a:extLst>
          </p:cNvPr>
          <p:cNvCxnSpPr>
            <a:cxnSpLocks/>
            <a:stCxn id="7" idx="1"/>
            <a:endCxn id="33" idx="3"/>
          </p:cNvCxnSpPr>
          <p:nvPr/>
        </p:nvCxnSpPr>
        <p:spPr>
          <a:xfrm flipH="1" flipV="1">
            <a:off x="1516675" y="2980981"/>
            <a:ext cx="2696337" cy="29233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243AA8-9FBB-3FAE-D587-72CA726D0ABC}"/>
              </a:ext>
            </a:extLst>
          </p:cNvPr>
          <p:cNvCxnSpPr>
            <a:cxnSpLocks/>
            <a:stCxn id="6" idx="2"/>
            <a:endCxn id="4" idx="0"/>
          </p:cNvCxnSpPr>
          <p:nvPr/>
        </p:nvCxnSpPr>
        <p:spPr>
          <a:xfrm>
            <a:off x="5080000" y="1045500"/>
            <a:ext cx="0" cy="35322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4B61287-B476-8815-EACC-DE9F79C7C691}"/>
              </a:ext>
            </a:extLst>
          </p:cNvPr>
          <p:cNvCxnSpPr>
            <a:cxnSpLocks/>
            <a:stCxn id="46" idx="3"/>
            <a:endCxn id="4" idx="1"/>
          </p:cNvCxnSpPr>
          <p:nvPr/>
        </p:nvCxnSpPr>
        <p:spPr>
          <a:xfrm flipV="1">
            <a:off x="3586480" y="1855920"/>
            <a:ext cx="626533" cy="392665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1B04F6E-B986-CF37-3CFF-394A3F4DEEEB}"/>
              </a:ext>
            </a:extLst>
          </p:cNvPr>
          <p:cNvSpPr txBox="1"/>
          <p:nvPr/>
        </p:nvSpPr>
        <p:spPr>
          <a:xfrm>
            <a:off x="2431075" y="1925419"/>
            <a:ext cx="115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120VAC Power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in 5 Minutes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51378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Hardware: plug 3 things into the controller box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Robot cable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Teach pendant cable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 cord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Press the silver button next to the E-Stop on the teach pendant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Release E-stop by twisting it until it pops out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 boots for a few minutes to here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off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Press the silver button again while powered up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You’ll get power off, restart, cancel options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275" y="2642398"/>
            <a:ext cx="3477125" cy="21602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>
            <a:endCxn id="76" idx="1"/>
          </p:cNvCxnSpPr>
          <p:nvPr/>
        </p:nvCxnSpPr>
        <p:spPr>
          <a:xfrm>
            <a:off x="4476175" y="3581237"/>
            <a:ext cx="1052100" cy="141300"/>
          </a:xfrm>
          <a:prstGeom prst="straightConnector1">
            <a:avLst/>
          </a:prstGeom>
          <a:noFill/>
          <a:ln w="349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3325" y="348600"/>
            <a:ext cx="3477127" cy="215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5"/>
          <p:cNvCxnSpPr>
            <a:endCxn id="78" idx="1"/>
          </p:cNvCxnSpPr>
          <p:nvPr/>
        </p:nvCxnSpPr>
        <p:spPr>
          <a:xfrm rot="10800000" flipH="1">
            <a:off x="2366125" y="1423888"/>
            <a:ext cx="3127200" cy="2150400"/>
          </a:xfrm>
          <a:prstGeom prst="straightConnector1">
            <a:avLst/>
          </a:prstGeom>
          <a:noFill/>
          <a:ln w="349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5265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23187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 the Robot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724000"/>
            <a:ext cx="5372400" cy="18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 E-stop by twisting until it pops 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the Red Circle at the bottom left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Click START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Brakes release and you’re on!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375" y="461198"/>
            <a:ext cx="3477125" cy="216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375" y="2760324"/>
            <a:ext cx="3477126" cy="215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525" y="2621475"/>
            <a:ext cx="3739479" cy="233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>
            <a:off x="4689325" y="1286450"/>
            <a:ext cx="767400" cy="11511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90;p16"/>
          <p:cNvCxnSpPr/>
          <p:nvPr/>
        </p:nvCxnSpPr>
        <p:spPr>
          <a:xfrm>
            <a:off x="1847375" y="1577750"/>
            <a:ext cx="4618200" cy="20178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6"/>
          <p:cNvCxnSpPr/>
          <p:nvPr/>
        </p:nvCxnSpPr>
        <p:spPr>
          <a:xfrm>
            <a:off x="2216825" y="2004050"/>
            <a:ext cx="163500" cy="15204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6"/>
          <p:cNvSpPr txBox="1"/>
          <p:nvPr/>
        </p:nvSpPr>
        <p:spPr>
          <a:xfrm>
            <a:off x="7282625" y="1087500"/>
            <a:ext cx="6111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sz="3700">
              <a:solidFill>
                <a:srgbClr val="00FF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8131300" y="3595550"/>
            <a:ext cx="6111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 sz="3700">
              <a:solidFill>
                <a:srgbClr val="00FF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551850" y="3458838"/>
            <a:ext cx="6111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FF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 sz="3700">
              <a:solidFill>
                <a:srgbClr val="00FF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Options at The Top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Run: Only allow existing programs to be loaded and used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Program: Create and modify programs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Installation: Setup features in the robot world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Move: Jog the robot around manually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I/O: Turn on and off digital/analog/serial/packet input/output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Log: View robot operation logs</a:t>
            </a:r>
          </a:p>
          <a:p>
            <a:pPr marL="114300" indent="0">
              <a:buNone/>
            </a:pPr>
            <a:endParaRPr dirty="0">
              <a:latin typeface="+mn-l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275525" y="2691425"/>
            <a:ext cx="13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Start here!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200575" y="2078300"/>
            <a:ext cx="13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Try second!</a:t>
            </a:r>
            <a:endParaRPr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03" name="Google Shape;103;p17"/>
          <p:cNvCxnSpPr>
            <a:cxnSpLocks/>
            <a:stCxn id="101" idx="1"/>
          </p:cNvCxnSpPr>
          <p:nvPr/>
        </p:nvCxnSpPr>
        <p:spPr>
          <a:xfrm flipH="1" flipV="1">
            <a:off x="4437321" y="2078300"/>
            <a:ext cx="2838204" cy="813225"/>
          </a:xfrm>
          <a:prstGeom prst="straightConnector1">
            <a:avLst/>
          </a:prstGeom>
          <a:noFill/>
          <a:ln w="412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7"/>
          <p:cNvCxnSpPr>
            <a:cxnSpLocks/>
            <a:stCxn id="102" idx="1"/>
          </p:cNvCxnSpPr>
          <p:nvPr/>
        </p:nvCxnSpPr>
        <p:spPr>
          <a:xfrm flipH="1" flipV="1">
            <a:off x="4692502" y="1631812"/>
            <a:ext cx="2508073" cy="646588"/>
          </a:xfrm>
          <a:prstGeom prst="straightConnector1">
            <a:avLst/>
          </a:prstGeom>
          <a:noFill/>
          <a:ln w="412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Jogging</a:t>
            </a:r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1"/>
          </p:nvPr>
        </p:nvSpPr>
        <p:spPr>
          <a:xfrm>
            <a:off x="148300" y="1171600"/>
            <a:ext cx="47403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dirty="0"/>
              <a:t>TCP Position/Orientation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dirty="0"/>
              <a:t>Tool Center Point (TCP)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Try it in Feature: Base, Tool, and View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(Move the view around to see the effect in View!)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dirty="0"/>
              <a:t>Joint Position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Moves one joint at a time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dirty="0"/>
              <a:t>Freedrive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Push and hold the button on the back of the teach pendant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Can choose any set of axes to be free, in either base or tool coordinates</a:t>
            </a:r>
            <a:endParaRPr dirty="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000" y="84229"/>
            <a:ext cx="3924250" cy="2458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000" y="2571750"/>
            <a:ext cx="3924250" cy="245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113;p18"/>
          <p:cNvCxnSpPr/>
          <p:nvPr/>
        </p:nvCxnSpPr>
        <p:spPr>
          <a:xfrm rot="10800000" flipH="1">
            <a:off x="3268350" y="1130250"/>
            <a:ext cx="1996500" cy="5967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8"/>
          <p:cNvCxnSpPr/>
          <p:nvPr/>
        </p:nvCxnSpPr>
        <p:spPr>
          <a:xfrm>
            <a:off x="3268350" y="1741175"/>
            <a:ext cx="1946700" cy="567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8"/>
          <p:cNvCxnSpPr>
            <a:cxnSpLocks/>
          </p:cNvCxnSpPr>
          <p:nvPr/>
        </p:nvCxnSpPr>
        <p:spPr>
          <a:xfrm flipV="1">
            <a:off x="3444949" y="1705700"/>
            <a:ext cx="4455701" cy="89515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8"/>
          <p:cNvCxnSpPr>
            <a:cxnSpLocks/>
          </p:cNvCxnSpPr>
          <p:nvPr/>
        </p:nvCxnSpPr>
        <p:spPr>
          <a:xfrm>
            <a:off x="4196316" y="3685953"/>
            <a:ext cx="3882209" cy="286122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159300" y="1171600"/>
            <a:ext cx="32907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dirty="0"/>
              <a:t>Three sets of primitives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Basic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Advanced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Templates</a:t>
            </a: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Wingdings" panose="05000000000000000000" pitchFamily="2" charset="2"/>
              <a:buChar char="§"/>
            </a:pPr>
            <a:r>
              <a:rPr lang="en" dirty="0"/>
              <a:t>Optional 4th set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URCaps (3rd party add-ons)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dirty="0"/>
              <a:t>Huge hardware and software ecosystem</a:t>
            </a:r>
            <a:endParaRPr dirty="0"/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www.universal-robots.com/plus/products/?</a:t>
            </a:r>
            <a:endParaRPr dirty="0"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0125" y="234949"/>
            <a:ext cx="4315199" cy="267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150" y="1058225"/>
            <a:ext cx="4047274" cy="252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6052" y="2025350"/>
            <a:ext cx="4563026" cy="284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0757-07E1-29E7-999B-9E3171BE4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worth Demoing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9568-E144-A1C4-F3C5-68EEFC8AB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71600"/>
            <a:ext cx="5357580" cy="3397200"/>
          </a:xfrm>
        </p:spPr>
        <p:txBody>
          <a:bodyPr/>
          <a:lstStyle/>
          <a:p>
            <a:r>
              <a:rPr lang="en-US" dirty="0"/>
              <a:t>Before we try an “application”</a:t>
            </a:r>
          </a:p>
          <a:p>
            <a:pPr lvl="1"/>
            <a:r>
              <a:rPr lang="en-US" dirty="0"/>
              <a:t>TCP</a:t>
            </a:r>
          </a:p>
          <a:p>
            <a:pPr lvl="1"/>
            <a:r>
              <a:rPr lang="en-US" dirty="0"/>
              <a:t>Payload/CG</a:t>
            </a:r>
          </a:p>
          <a:p>
            <a:pPr lvl="1"/>
            <a:r>
              <a:rPr lang="en-US" dirty="0"/>
              <a:t>Free Drive</a:t>
            </a:r>
          </a:p>
          <a:p>
            <a:pPr lvl="1"/>
            <a:r>
              <a:rPr lang="en-US" dirty="0" err="1"/>
              <a:t>MoveJ</a:t>
            </a:r>
            <a:endParaRPr lang="en-US" dirty="0"/>
          </a:p>
          <a:p>
            <a:pPr lvl="1"/>
            <a:r>
              <a:rPr lang="en-US" dirty="0" err="1"/>
              <a:t>MoveL</a:t>
            </a:r>
            <a:endParaRPr lang="en-US" dirty="0"/>
          </a:p>
          <a:p>
            <a:pPr lvl="1"/>
            <a:r>
              <a:rPr lang="en-US" dirty="0"/>
              <a:t>Direction Until</a:t>
            </a:r>
          </a:p>
          <a:p>
            <a:pPr lvl="1"/>
            <a:r>
              <a:rPr lang="en-US" dirty="0" err="1"/>
              <a:t>URCap</a:t>
            </a:r>
            <a:endParaRPr lang="en-US" dirty="0"/>
          </a:p>
          <a:p>
            <a:pPr lvl="1"/>
            <a:r>
              <a:rPr lang="en-US" dirty="0"/>
              <a:t>IO Control- look in the cabinet@</a:t>
            </a:r>
          </a:p>
          <a:p>
            <a:pPr lvl="1"/>
            <a:r>
              <a:rPr lang="en-US" dirty="0"/>
              <a:t>About Robot Kinematics in Jog…</a:t>
            </a:r>
          </a:p>
          <a:p>
            <a:r>
              <a:rPr lang="en-US" dirty="0"/>
              <a:t>We’re using a UR here but you’d find all of these features and a fairly similar programming process for Fanuc, ABB, Kawasaki, Kuka, etc. etc. etc.</a:t>
            </a:r>
          </a:p>
          <a:p>
            <a:r>
              <a:rPr lang="en-US" dirty="0"/>
              <a:t>And always remember your </a:t>
            </a:r>
            <a:r>
              <a:rPr lang="en-US" dirty="0">
                <a:hlinkClick r:id="rId2"/>
              </a:rPr>
              <a:t>Dress Pack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85% of all robot failures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DFE2C-1D51-B53A-BDD2-09255D70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997" y="1261188"/>
            <a:ext cx="3295715" cy="330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25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</TotalTime>
  <Words>465</Words>
  <Application>Microsoft Office PowerPoint</Application>
  <PresentationFormat>On-screen Show (16:9)</PresentationFormat>
  <Paragraphs>91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Wingdings</vt:lpstr>
      <vt:lpstr>Wingdings 3</vt:lpstr>
      <vt:lpstr>Old Standard TT</vt:lpstr>
      <vt:lpstr>Ion</vt:lpstr>
      <vt:lpstr>CSC485B Machine Learning for Robotics</vt:lpstr>
      <vt:lpstr>Some Definitive Resources</vt:lpstr>
      <vt:lpstr>My Setup</vt:lpstr>
      <vt:lpstr>Getting Started in 5 Minutes</vt:lpstr>
      <vt:lpstr>Enable the Robot</vt:lpstr>
      <vt:lpstr>Main Options at The Top</vt:lpstr>
      <vt:lpstr>Jogging</vt:lpstr>
      <vt:lpstr>Programming</vt:lpstr>
      <vt:lpstr>Things worth Demoing</vt:lpstr>
      <vt:lpstr>A First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CSC485B Machine Learning for Robotics</dc:title>
  <cp:lastModifiedBy>Ned Lecky</cp:lastModifiedBy>
  <cp:revision>4</cp:revision>
  <dcterms:modified xsi:type="dcterms:W3CDTF">2023-02-14T16:56:51Z</dcterms:modified>
</cp:coreProperties>
</file>